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162" autoAdjust="0"/>
    <p:restoredTop sz="94410"/>
  </p:normalViewPr>
  <p:slideViewPr>
    <p:cSldViewPr snapToGrid="0" snapToObjects="1">
      <p:cViewPr>
        <p:scale>
          <a:sx n="80" d="100"/>
          <a:sy n="80" d="100"/>
        </p:scale>
        <p:origin x="-414" y="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1/19/2017</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1/19/2017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1/19/2017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1/19/2017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smtClean="0"/>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1/19/2017</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1/19/2017</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uk-UA" sz="4800" dirty="0" smtClean="0"/>
              <a:t>Військове Поховання </a:t>
            </a:r>
            <a:br>
              <a:rPr lang="uk-UA" sz="4800" dirty="0" smtClean="0"/>
            </a:br>
            <a:r>
              <a:rPr lang="uk-UA" sz="4800" dirty="0" smtClean="0"/>
              <a:t>з почестями</a:t>
            </a:r>
            <a:endParaRPr lang="en-US" sz="4800" dirty="0"/>
          </a:p>
        </p:txBody>
      </p:sp>
      <p:sp>
        <p:nvSpPr>
          <p:cNvPr id="3" name="Subtitle 2"/>
          <p:cNvSpPr>
            <a:spLocks noGrp="1"/>
          </p:cNvSpPr>
          <p:nvPr>
            <p:ph type="subTitle" idx="1"/>
          </p:nvPr>
        </p:nvSpPr>
        <p:spPr/>
        <p:txBody>
          <a:bodyPr/>
          <a:lstStyle/>
          <a:p>
            <a:r>
              <a:rPr lang="uk-UA" dirty="0" smtClean="0"/>
              <a:t>Визнаючи їх самопожертву</a:t>
            </a:r>
            <a:endParaRPr lang="en-US" dirty="0"/>
          </a:p>
        </p:txBody>
      </p:sp>
      <p:sp>
        <p:nvSpPr>
          <p:cNvPr id="4" name="TextBox 3"/>
          <p:cNvSpPr txBox="1"/>
          <p:nvPr/>
        </p:nvSpPr>
        <p:spPr>
          <a:xfrm>
            <a:off x="8740233" y="4643253"/>
            <a:ext cx="3108966" cy="954107"/>
          </a:xfrm>
          <a:prstGeom prst="rect">
            <a:avLst/>
          </a:prstGeom>
          <a:noFill/>
        </p:spPr>
        <p:txBody>
          <a:bodyPr wrap="square" rtlCol="0">
            <a:spAutoFit/>
          </a:bodyPr>
          <a:lstStyle/>
          <a:p>
            <a:pPr>
              <a:lnSpc>
                <a:spcPct val="80000"/>
              </a:lnSpc>
              <a:defRPr/>
            </a:pPr>
            <a:r>
              <a:rPr lang="ru-RU" altLang="en-US" sz="1400" b="1" kern="0" dirty="0">
                <a:effectLst>
                  <a:outerShdw blurRad="38100" dist="38100" dir="2700000" algn="tl">
                    <a:srgbClr val="FFFFFF"/>
                  </a:outerShdw>
                </a:effectLst>
              </a:rPr>
              <a:t>Джим  </a:t>
            </a:r>
            <a:r>
              <a:rPr lang="ru-RU" altLang="en-US" sz="1400" b="1" kern="0" dirty="0" err="1">
                <a:effectLst>
                  <a:outerShdw blurRad="38100" dist="38100" dir="2700000" algn="tl">
                    <a:srgbClr val="FFFFFF"/>
                  </a:outerShdw>
                </a:effectLst>
              </a:rPr>
              <a:t>Елліс</a:t>
            </a:r>
            <a:r>
              <a:rPr lang="ru-RU" altLang="en-US" sz="1400" b="1" kern="0" dirty="0">
                <a:effectLst>
                  <a:outerShdw blurRad="38100" dist="38100" dir="2700000" algn="tl">
                    <a:srgbClr val="FFFFFF"/>
                  </a:outerShdw>
                </a:effectLst>
              </a:rPr>
              <a:t>, </a:t>
            </a:r>
            <a:r>
              <a:rPr lang="en-US" altLang="en-US" sz="1400" b="1" kern="0" dirty="0">
                <a:effectLst>
                  <a:outerShdw blurRad="38100" dist="38100" dir="2700000" algn="tl">
                    <a:srgbClr val="FFFFFF"/>
                  </a:outerShdw>
                </a:effectLst>
              </a:rPr>
              <a:t>PhD</a:t>
            </a:r>
            <a:r>
              <a:rPr lang="uk-UA" altLang="en-US" sz="1400" b="1" kern="0" dirty="0">
                <a:effectLst>
                  <a:outerShdw blurRad="38100" dist="38100" dir="2700000" algn="tl">
                    <a:srgbClr val="FFFFFF"/>
                  </a:outerShdw>
                </a:effectLst>
              </a:rPr>
              <a:t>,</a:t>
            </a:r>
            <a:endParaRPr lang="en-US" altLang="en-US" sz="1400" b="1" kern="0" dirty="0">
              <a:effectLst>
                <a:outerShdw blurRad="38100" dist="38100" dir="2700000" algn="tl">
                  <a:srgbClr val="FFFFFF"/>
                </a:outerShdw>
              </a:effectLst>
            </a:endParaRPr>
          </a:p>
          <a:p>
            <a:pPr>
              <a:lnSpc>
                <a:spcPct val="80000"/>
              </a:lnSpc>
              <a:defRPr/>
            </a:pPr>
            <a:r>
              <a:rPr lang="ru-RU" altLang="en-US" sz="1400" kern="0" dirty="0">
                <a:effectLst>
                  <a:outerShdw blurRad="38100" dist="38100" dir="2700000" algn="tl">
                    <a:srgbClr val="FFFFFF"/>
                  </a:outerShdw>
                </a:effectLst>
              </a:rPr>
              <a:t>командир, </a:t>
            </a:r>
            <a:r>
              <a:rPr lang="ru-RU" altLang="en-US" sz="1400" kern="0" dirty="0" err="1">
                <a:effectLst>
                  <a:outerShdw blurRad="38100" dist="38100" dir="2700000" algn="tl">
                    <a:srgbClr val="FFFFFF"/>
                  </a:outerShdw>
                </a:effectLst>
              </a:rPr>
              <a:t>капеланський</a:t>
            </a:r>
            <a:r>
              <a:rPr lang="ru-RU" altLang="en-US" sz="1400" kern="0" dirty="0">
                <a:effectLst>
                  <a:outerShdw blurRad="38100" dist="38100" dir="2700000" algn="tl">
                    <a:srgbClr val="FFFFFF"/>
                  </a:outerShdw>
                </a:effectLst>
              </a:rPr>
              <a:t> корпус </a:t>
            </a:r>
            <a:r>
              <a:rPr lang="ru-RU" altLang="en-US" sz="1400" kern="0" dirty="0" err="1">
                <a:effectLst>
                  <a:outerShdw blurRad="38100" dist="38100" dir="2700000" algn="tl">
                    <a:srgbClr val="FFFFFF"/>
                  </a:outerShdw>
                </a:effectLst>
              </a:rPr>
              <a:t>морських</a:t>
            </a:r>
            <a:r>
              <a:rPr lang="ru-RU" altLang="en-US" sz="1400" kern="0" dirty="0">
                <a:effectLst>
                  <a:outerShdw blurRad="38100" dist="38100" dir="2700000" algn="tl">
                    <a:srgbClr val="FFFFFF"/>
                  </a:outerShdw>
                </a:effectLst>
              </a:rPr>
              <a:t> </a:t>
            </a:r>
            <a:r>
              <a:rPr lang="ru-RU" altLang="en-US" sz="1400" kern="0" dirty="0" err="1">
                <a:effectLst>
                  <a:outerShdw blurRad="38100" dist="38100" dir="2700000" algn="tl">
                    <a:srgbClr val="FFFFFF"/>
                  </a:outerShdw>
                </a:effectLst>
              </a:rPr>
              <a:t>військ</a:t>
            </a:r>
            <a:r>
              <a:rPr lang="ru-RU" altLang="en-US" sz="1400" kern="0" dirty="0">
                <a:effectLst>
                  <a:outerShdw blurRad="38100" dist="38100" dir="2700000" algn="tl">
                    <a:srgbClr val="FFFFFF"/>
                  </a:outerShdw>
                </a:effectLst>
              </a:rPr>
              <a:t> США (у </a:t>
            </a:r>
            <a:r>
              <a:rPr lang="ru-RU" altLang="en-US" sz="1400" kern="0" dirty="0" err="1">
                <a:effectLst>
                  <a:outerShdw blurRad="38100" dist="38100" dir="2700000" algn="tl">
                    <a:srgbClr val="FFFFFF"/>
                  </a:outerShdw>
                </a:effectLst>
              </a:rPr>
              <a:t>відставці</a:t>
            </a:r>
            <a:r>
              <a:rPr lang="ru-RU" altLang="en-US" sz="1400" kern="0" dirty="0">
                <a:effectLst>
                  <a:outerShdw blurRad="38100" dist="38100" dir="2700000" algn="tl">
                    <a:srgbClr val="FFFFFF"/>
                  </a:outerShdw>
                </a:effectLst>
              </a:rPr>
              <a:t>),</a:t>
            </a:r>
          </a:p>
          <a:p>
            <a:pPr>
              <a:lnSpc>
                <a:spcPct val="80000"/>
              </a:lnSpc>
              <a:defRPr/>
            </a:pPr>
            <a:r>
              <a:rPr lang="ru-RU" altLang="en-US" sz="1400" kern="0" dirty="0">
                <a:effectLst>
                  <a:outerShdw blurRad="38100" dist="38100" dir="2700000" algn="tl">
                    <a:srgbClr val="FFFFFF"/>
                  </a:outerShdw>
                </a:effectLst>
              </a:rPr>
              <a:t>директор, </a:t>
            </a:r>
            <a:r>
              <a:rPr lang="ru-RU" altLang="en-US" sz="1400" kern="0" dirty="0" err="1">
                <a:effectLst>
                  <a:outerShdw blurRad="38100" dist="38100" dir="2700000" algn="tl">
                    <a:srgbClr val="FFFFFF"/>
                  </a:outerShdw>
                </a:effectLst>
              </a:rPr>
              <a:t>капеланське</a:t>
            </a:r>
            <a:r>
              <a:rPr lang="ru-RU" altLang="en-US" sz="1400" kern="0" dirty="0">
                <a:effectLst>
                  <a:outerShdw blurRad="38100" dist="38100" dir="2700000" algn="tl">
                    <a:srgbClr val="FFFFFF"/>
                  </a:outerShdw>
                </a:effectLst>
              </a:rPr>
              <a:t> </a:t>
            </a:r>
            <a:r>
              <a:rPr lang="ru-RU" altLang="en-US" sz="1400" kern="0" dirty="0" err="1">
                <a:effectLst>
                  <a:outerShdw blurRad="38100" dist="38100" dir="2700000" algn="tl">
                    <a:srgbClr val="FFFFFF"/>
                  </a:outerShdw>
                </a:effectLst>
              </a:rPr>
              <a:t>служіння</a:t>
            </a:r>
            <a:r>
              <a:rPr lang="ru-RU" altLang="en-US" sz="1400" kern="0" dirty="0">
                <a:effectLst>
                  <a:outerShdw blurRad="38100" dist="38100" dir="2700000" algn="tl">
                    <a:srgbClr val="FFFFFF"/>
                  </a:outerShdw>
                </a:effectLst>
              </a:rPr>
              <a:t>, </a:t>
            </a:r>
            <a:r>
              <a:rPr lang="en-US" altLang="en-US" sz="1400" kern="0" dirty="0">
                <a:effectLst>
                  <a:outerShdw blurRad="38100" dist="38100" dir="2700000" algn="tl">
                    <a:srgbClr val="FFFFFF"/>
                  </a:outerShdw>
                </a:effectLst>
              </a:rPr>
              <a:t>ACCTS (accts.org)</a:t>
            </a:r>
            <a:endParaRPr lang="en-US" altLang="en-US" sz="1400" kern="0" dirty="0">
              <a:effectLst>
                <a:outerShdw blurRad="38100" dist="38100" dir="2700000" algn="tl">
                  <a:srgbClr val="FFFFFF"/>
                </a:outerShdw>
              </a:effectLst>
            </a:endParaRPr>
          </a:p>
        </p:txBody>
      </p:sp>
    </p:spTree>
    <p:extLst>
      <p:ext uri="{BB962C8B-B14F-4D97-AF65-F5344CB8AC3E}">
        <p14:creationId xmlns:p14="http://schemas.microsoft.com/office/powerpoint/2010/main" val="18424245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dirty="0" smtClean="0"/>
              <a:t>Головні елементи</a:t>
            </a:r>
            <a:endParaRPr lang="en-US" dirty="0"/>
          </a:p>
        </p:txBody>
      </p:sp>
      <p:sp>
        <p:nvSpPr>
          <p:cNvPr id="3" name="Content Placeholder 2"/>
          <p:cNvSpPr>
            <a:spLocks noGrp="1"/>
          </p:cNvSpPr>
          <p:nvPr>
            <p:ph idx="1"/>
          </p:nvPr>
        </p:nvSpPr>
        <p:spPr/>
        <p:txBody>
          <a:bodyPr/>
          <a:lstStyle/>
          <a:p>
            <a:r>
              <a:rPr lang="uk-UA" dirty="0" smtClean="0"/>
              <a:t>Прапор </a:t>
            </a:r>
            <a:r>
              <a:rPr lang="en-US" dirty="0" smtClean="0"/>
              <a:t>– </a:t>
            </a:r>
            <a:r>
              <a:rPr lang="uk-UA" dirty="0" smtClean="0"/>
              <a:t>церемонія згортання</a:t>
            </a:r>
            <a:endParaRPr lang="en-US" dirty="0" smtClean="0"/>
          </a:p>
          <a:p>
            <a:r>
              <a:rPr lang="uk-UA" dirty="0" smtClean="0"/>
              <a:t>Дарування прапора</a:t>
            </a:r>
            <a:endParaRPr lang="en-US" dirty="0" smtClean="0"/>
          </a:p>
          <a:p>
            <a:r>
              <a:rPr lang="uk-UA" dirty="0" smtClean="0"/>
              <a:t>Залпові постріли</a:t>
            </a:r>
            <a:r>
              <a:rPr lang="en-US" dirty="0" smtClean="0"/>
              <a:t> </a:t>
            </a:r>
            <a:r>
              <a:rPr lang="uk-UA" dirty="0" smtClean="0"/>
              <a:t>(Салютна команда</a:t>
            </a:r>
            <a:r>
              <a:rPr lang="en-US" dirty="0" smtClean="0"/>
              <a:t> </a:t>
            </a:r>
            <a:r>
              <a:rPr lang="uk-UA" dirty="0" smtClean="0"/>
              <a:t>з 3-8 військовослужбовців робить залповий постріл над могилою під час поховання).</a:t>
            </a:r>
          </a:p>
          <a:p>
            <a:r>
              <a:rPr lang="uk-UA" dirty="0" smtClean="0"/>
              <a:t>Сигнал горна</a:t>
            </a:r>
            <a:endParaRPr lang="en-US" dirty="0" smtClean="0"/>
          </a:p>
          <a:p>
            <a:endParaRPr lang="en-US" dirty="0"/>
          </a:p>
        </p:txBody>
      </p:sp>
    </p:spTree>
    <p:extLst>
      <p:ext uri="{BB962C8B-B14F-4D97-AF65-F5344CB8AC3E}">
        <p14:creationId xmlns:p14="http://schemas.microsoft.com/office/powerpoint/2010/main" val="20234970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dirty="0" smtClean="0"/>
              <a:t>Інші елементи поховання</a:t>
            </a:r>
            <a:endParaRPr lang="en-US" dirty="0"/>
          </a:p>
        </p:txBody>
      </p:sp>
      <p:sp>
        <p:nvSpPr>
          <p:cNvPr id="3" name="Content Placeholder 2"/>
          <p:cNvSpPr>
            <a:spLocks noGrp="1"/>
          </p:cNvSpPr>
          <p:nvPr>
            <p:ph idx="1"/>
          </p:nvPr>
        </p:nvSpPr>
        <p:spPr/>
        <p:txBody>
          <a:bodyPr/>
          <a:lstStyle/>
          <a:p>
            <a:r>
              <a:rPr lang="uk-UA" dirty="0" smtClean="0"/>
              <a:t>Віддача шани</a:t>
            </a:r>
            <a:endParaRPr lang="en-US" dirty="0" smtClean="0"/>
          </a:p>
          <a:p>
            <a:r>
              <a:rPr lang="uk-UA" dirty="0" smtClean="0"/>
              <a:t>Допомога нести труну (разом з рідними) </a:t>
            </a:r>
          </a:p>
          <a:p>
            <a:r>
              <a:rPr lang="uk-UA" dirty="0" smtClean="0"/>
              <a:t>Залп рушниць</a:t>
            </a:r>
            <a:endParaRPr lang="en-US" dirty="0" smtClean="0"/>
          </a:p>
          <a:p>
            <a:r>
              <a:rPr lang="uk-UA" dirty="0" smtClean="0"/>
              <a:t>Сигнал горна</a:t>
            </a:r>
            <a:endParaRPr lang="en-US" dirty="0" smtClean="0"/>
          </a:p>
          <a:p>
            <a:r>
              <a:rPr lang="uk-UA" dirty="0" smtClean="0"/>
              <a:t>Згортання прапору та передача його найближчому родичу</a:t>
            </a:r>
            <a:endParaRPr lang="en-US" dirty="0"/>
          </a:p>
        </p:txBody>
      </p:sp>
    </p:spTree>
    <p:extLst>
      <p:ext uri="{BB962C8B-B14F-4D97-AF65-F5344CB8AC3E}">
        <p14:creationId xmlns:p14="http://schemas.microsoft.com/office/powerpoint/2010/main" val="19844859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uk-UA" dirty="0" smtClean="0"/>
              <a:t>Традиції військового поховання</a:t>
            </a:r>
            <a:endParaRPr lang="en-US" dirty="0"/>
          </a:p>
        </p:txBody>
      </p:sp>
      <p:sp>
        <p:nvSpPr>
          <p:cNvPr id="3" name="Content Placeholder 2"/>
          <p:cNvSpPr>
            <a:spLocks noGrp="1"/>
          </p:cNvSpPr>
          <p:nvPr>
            <p:ph idx="1"/>
          </p:nvPr>
        </p:nvSpPr>
        <p:spPr/>
        <p:txBody>
          <a:bodyPr>
            <a:normAutofit/>
          </a:bodyPr>
          <a:lstStyle/>
          <a:p>
            <a:r>
              <a:rPr lang="uk-UA" dirty="0" smtClean="0"/>
              <a:t>Труну привозять на місце поховання з прапором, що вкриває труну.</a:t>
            </a:r>
          </a:p>
          <a:p>
            <a:r>
              <a:rPr lang="uk-UA" dirty="0" smtClean="0"/>
              <a:t>Носії труни виймають труну з катафалку та несуть до місця поховання на чолі з капеланом.</a:t>
            </a:r>
            <a:endParaRPr lang="en-US" dirty="0" smtClean="0"/>
          </a:p>
          <a:p>
            <a:r>
              <a:rPr lang="uk-UA" dirty="0" smtClean="0"/>
              <a:t>У випадку, коли не вистачає носіїв, труну, накриту прапором, ставлять над могилою. Військовий наряд стає поруч для здійснення залпу з рушниць. </a:t>
            </a:r>
            <a:endParaRPr lang="en-US" dirty="0" smtClean="0"/>
          </a:p>
          <a:p>
            <a:r>
              <a:rPr lang="uk-UA" dirty="0" smtClean="0"/>
              <a:t>У випадку, коли є шестеро носіїв труни, її ставлять над могилою на підставку, піднімають прапор та розтягують його, залишаючись стояти струнко до завершення церемонії. </a:t>
            </a:r>
            <a:endParaRPr lang="en-US" dirty="0" smtClean="0"/>
          </a:p>
        </p:txBody>
      </p:sp>
    </p:spTree>
    <p:extLst>
      <p:ext uri="{BB962C8B-B14F-4D97-AF65-F5344CB8AC3E}">
        <p14:creationId xmlns:p14="http://schemas.microsoft.com/office/powerpoint/2010/main" val="293709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uk-UA" dirty="0" smtClean="0"/>
              <a:t>Капелан читає уривок із Біблії, а також говорить слово. Він робить крок назад, що є сигналом для наряду робити залп із рушниць (якщо сім'я має свого священнослужителя, капелан допомагає йому в проведенні церемонії).</a:t>
            </a:r>
          </a:p>
          <a:p>
            <a:r>
              <a:rPr lang="uk-UA" dirty="0" smtClean="0"/>
              <a:t>Після залпу рушниць звучить сигнал горна. </a:t>
            </a:r>
          </a:p>
          <a:p>
            <a:r>
              <a:rPr lang="uk-UA" dirty="0" smtClean="0"/>
              <a:t>Після виконання сигналу горна наряд складає прапор. Після складання прапору головний член наряду, який складає прапор, передає його головному присутньому тут на місці або передає його присутній родині. Прапори зазвичай передають дружині чи чоловіку або батькам померлої людини.</a:t>
            </a:r>
            <a:endParaRPr lang="en-US" dirty="0"/>
          </a:p>
        </p:txBody>
      </p:sp>
      <p:sp>
        <p:nvSpPr>
          <p:cNvPr id="4" name="Title 1"/>
          <p:cNvSpPr>
            <a:spLocks noGrp="1"/>
          </p:cNvSpPr>
          <p:nvPr>
            <p:ph type="title"/>
          </p:nvPr>
        </p:nvSpPr>
        <p:spPr/>
        <p:txBody>
          <a:bodyPr/>
          <a:lstStyle/>
          <a:p>
            <a:r>
              <a:rPr lang="uk-UA" dirty="0"/>
              <a:t>Традиції військового поховання</a:t>
            </a:r>
            <a:endParaRPr lang="en-US" dirty="0"/>
          </a:p>
        </p:txBody>
      </p:sp>
    </p:spTree>
    <p:extLst>
      <p:ext uri="{BB962C8B-B14F-4D97-AF65-F5344CB8AC3E}">
        <p14:creationId xmlns:p14="http://schemas.microsoft.com/office/powerpoint/2010/main" val="7825495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uk-UA" dirty="0" smtClean="0"/>
              <a:t>Капелан висловлює свою повагу до членів родини.</a:t>
            </a:r>
            <a:endParaRPr lang="en-US" dirty="0"/>
          </a:p>
          <a:p>
            <a:r>
              <a:rPr lang="uk-UA" dirty="0" smtClean="0"/>
              <a:t>Наряд поховання організовано відходить на відведене місце.</a:t>
            </a:r>
            <a:endParaRPr lang="en-US" dirty="0"/>
          </a:p>
        </p:txBody>
      </p:sp>
      <p:sp>
        <p:nvSpPr>
          <p:cNvPr id="4" name="Title 1"/>
          <p:cNvSpPr>
            <a:spLocks noGrp="1"/>
          </p:cNvSpPr>
          <p:nvPr>
            <p:ph type="title"/>
          </p:nvPr>
        </p:nvSpPr>
        <p:spPr/>
        <p:txBody>
          <a:bodyPr/>
          <a:lstStyle/>
          <a:p>
            <a:r>
              <a:rPr lang="uk-UA" dirty="0"/>
              <a:t>Традиції військового поховання</a:t>
            </a:r>
            <a:endParaRPr lang="en-US" dirty="0"/>
          </a:p>
        </p:txBody>
      </p:sp>
    </p:spTree>
    <p:extLst>
      <p:ext uri="{BB962C8B-B14F-4D97-AF65-F5344CB8AC3E}">
        <p14:creationId xmlns:p14="http://schemas.microsoft.com/office/powerpoint/2010/main" val="1531429302"/>
      </p:ext>
    </p:extLst>
  </p:cSld>
  <p:clrMapOvr>
    <a:masterClrMapping/>
  </p:clrMapOvr>
  <p:timing>
    <p:tnLst>
      <p:par>
        <p:cTn id="1" dur="indefinite" restart="never" nodeType="tmRoot"/>
      </p:par>
    </p:tn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343</TotalTime>
  <Words>279</Words>
  <Application>Microsoft Office PowerPoint</Application>
  <PresentationFormat>Произвольный</PresentationFormat>
  <Paragraphs>28</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Gallery</vt:lpstr>
      <vt:lpstr>Військове Поховання  з почестями</vt:lpstr>
      <vt:lpstr>Головні елементи</vt:lpstr>
      <vt:lpstr>Інші елементи поховання</vt:lpstr>
      <vt:lpstr>Традиції військового поховання</vt:lpstr>
      <vt:lpstr>Традиції військового поховання</vt:lpstr>
      <vt:lpstr>Традиції військового поховання</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Military funeral honors</dc:title>
  <dc:creator>James Ellis</dc:creator>
  <cp:lastModifiedBy>Sergei Tereschenko</cp:lastModifiedBy>
  <cp:revision>15</cp:revision>
  <dcterms:created xsi:type="dcterms:W3CDTF">2016-12-20T00:34:02Z</dcterms:created>
  <dcterms:modified xsi:type="dcterms:W3CDTF">2017-01-19T12:05:15Z</dcterms:modified>
</cp:coreProperties>
</file>